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90498" autoAdjust="0"/>
  </p:normalViewPr>
  <p:slideViewPr>
    <p:cSldViewPr snapToGrid="0">
      <p:cViewPr varScale="1">
        <p:scale>
          <a:sx n="80" d="100"/>
          <a:sy n="80" d="100"/>
        </p:scale>
        <p:origin x="-320" y="-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12/7/15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12/7/15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a:t>
            </a:r>
            <a:r>
              <a:rPr lang="en-US" dirty="0" err="1" smtClean="0"/>
              <a:t>load_balancer.rb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a:t>
            </a:r>
            <a:r>
              <a:rPr lang="en-US" dirty="0" err="1" smtClean="0"/>
              <a:t>load_balancer.rb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a:t>
            </a:r>
            <a:r>
              <a:rPr lang="en-US" dirty="0" err="1" smtClean="0"/>
              <a:t>load_balancer</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a:t>
            </a:r>
            <a:r>
              <a:rPr lang="en-US" dirty="0" err="1" smtClean="0"/>
              <a:t>load_balancer</a:t>
            </a:r>
            <a:r>
              <a:rPr lang="en-US" dirty="0" smtClean="0"/>
              <a:t>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a:t>
            </a:r>
            <a:r>
              <a:rPr lang="en-US" baseline="0" dirty="0" err="1" smtClean="0"/>
              <a:t>load_balancer</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load balancer, you</a:t>
            </a:r>
            <a:r>
              <a:rPr lang="en-US" baseline="0" dirty="0" smtClean="0"/>
              <a:t> </a:t>
            </a:r>
            <a:r>
              <a:rPr lang="en-US" dirty="0" smtClean="0"/>
              <a:t>can now simply set the new node's run list to be the </a:t>
            </a:r>
            <a:r>
              <a:rPr lang="en-US" dirty="0" err="1" smtClean="0"/>
              <a:t>load_balancer</a:t>
            </a:r>
            <a:r>
              <a:rPr lang="en-US" dirty="0" smtClean="0"/>
              <a:t>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t>
            </a:r>
            <a:r>
              <a:rPr lang="en-US" dirty="0" err="1" smtClean="0"/>
              <a:t>iis</a:t>
            </a:r>
            <a:r>
              <a:rPr lang="en-US" dirty="0" smtClean="0"/>
              <a:t>-demo </a:t>
            </a:r>
            <a:r>
              <a:rPr lang="en-US" dirty="0" smtClean="0"/>
              <a:t>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t>
            </a:r>
            <a:r>
              <a:rPr lang="en-US" dirty="0" err="1" smtClean="0"/>
              <a:t>iis</a:t>
            </a:r>
            <a:r>
              <a:rPr lang="en-US" dirty="0" smtClean="0"/>
              <a:t>-demo </a:t>
            </a:r>
            <a:r>
              <a:rPr lang="en-US" dirty="0" smtClean="0"/>
              <a:t>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a:t>
            </a:r>
            <a:r>
              <a:rPr lang="en-US" baseline="0" dirty="0" smtClean="0"/>
              <a:t> </a:t>
            </a:r>
            <a:r>
              <a:rPr lang="en-US" dirty="0" smtClean="0"/>
              <a:t>node or a '</a:t>
            </a:r>
            <a:r>
              <a:rPr lang="en-US" dirty="0" err="1" smtClean="0"/>
              <a:t>load_balancer</a:t>
            </a:r>
            <a:r>
              <a:rPr lang="en-US" dirty="0" smtClean="0"/>
              <a:t>'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t>
            </a:r>
            <a:r>
              <a:rPr lang="en-US" dirty="0" err="1" smtClean="0"/>
              <a:t>iis</a:t>
            </a:r>
            <a:r>
              <a:rPr lang="en-US" dirty="0" smtClean="0"/>
              <a:t>-demo </a:t>
            </a:r>
            <a:r>
              <a:rPr lang="en-US" dirty="0" smtClean="0"/>
              <a:t>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a:t>
            </a:r>
            <a:r>
              <a:rPr lang="en-US" dirty="0" err="1" smtClean="0"/>
              <a:t>load_balancer</a:t>
            </a:r>
            <a:r>
              <a:rPr lang="en-US" dirty="0" smtClean="0"/>
              <a:t>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a:t>
            </a:r>
            <a:r>
              <a:rPr lang="en-US" dirty="0" err="1" smtClean="0"/>
              <a:t>load_balancer.rb</a:t>
            </a:r>
            <a:r>
              <a:rPr lang="en-US" dirty="0" smtClean="0"/>
              <a:t>.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a:t>
            </a:r>
            <a:r>
              <a:rPr lang="en-US" dirty="0" err="1" smtClean="0"/>
              <a:t>load_balancer</a:t>
            </a:r>
            <a:r>
              <a:rPr lang="en-US" dirty="0" smtClean="0"/>
              <a:t>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a:t>
            </a:r>
            <a:r>
              <a:rPr lang="en-US" dirty="0" err="1" smtClean="0">
                <a:latin typeface="Courier New" panose="02070309020205020404" pitchFamily="49" charset="0"/>
                <a:cs typeface="Courier New" panose="02070309020205020404" pitchFamily="49" charset="0"/>
              </a:rPr>
              <a:t>load_balancer.rb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a:t>
            </a:r>
            <a:r>
              <a:rPr lang="en-US" dirty="0" smtClean="0">
                <a:latin typeface="Courier New" panose="02070309020205020404" pitchFamily="49" charset="0"/>
                <a:cs typeface="Courier New" panose="02070309020205020404" pitchFamily="49" charset="0"/>
              </a:rPr>
              <a:t>Load 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a:t>
            </a:r>
            <a:r>
              <a:rPr lang="en-US" dirty="0" smtClean="0">
                <a:latin typeface="Courier New" panose="02070309020205020404" pitchFamily="49" charset="0"/>
                <a:cs typeface="Courier New" panose="02070309020205020404" pitchFamily="49" charset="0"/>
              </a:rPr>
              <a:t>recipe[myhaproxy]</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2650"/>
            <a:ext cx="14423693" cy="357447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Set the </a:t>
            </a:r>
            <a:r>
              <a:rPr lang="en-US" dirty="0" err="1" smtClean="0"/>
              <a:t>load_balancer</a:t>
            </a:r>
            <a:r>
              <a:rPr lang="en-US" dirty="0" smtClean="0"/>
              <a:t> Role to node2</a:t>
            </a:r>
            <a:endParaRPr lang="en-US" dirty="0"/>
          </a:p>
        </p:txBody>
      </p:sp>
      <p:sp>
        <p:nvSpPr>
          <p:cNvPr id="4" name="Text Placeholder 3"/>
          <p:cNvSpPr>
            <a:spLocks noGrp="1"/>
          </p:cNvSpPr>
          <p:nvPr>
            <p:ph type="body" sz="quarter" idx="11"/>
          </p:nvPr>
        </p:nvSpPr>
        <p:spPr>
          <a:xfrm>
            <a:off x="1121104" y="1337149"/>
            <a:ext cx="14422528" cy="1597710"/>
          </a:xfrm>
        </p:spPr>
        <p:txBody>
          <a:bodyPr/>
          <a:lstStyle/>
          <a:p>
            <a:r>
              <a:rPr lang="en-US" dirty="0">
                <a:latin typeface="Courier New" panose="02070309020205020404" pitchFamily="49" charset="0"/>
                <a:cs typeface="Courier New" panose="02070309020205020404" pitchFamily="49" charset="0"/>
              </a:rPr>
              <a:t>$ knife node run_list set node2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a:t>
            </a:r>
            <a:r>
              <a:rPr lang="en-US" sz="2000" dirty="0" smtClean="0">
                <a:latin typeface="Courier New" panose="02070309020205020404" pitchFamily="49" charset="0"/>
                <a:cs typeface="Courier New" panose="02070309020205020404" pitchFamily="49" charset="0"/>
              </a:rPr>
              <a:t>role[</a:t>
            </a:r>
            <a:r>
              <a:rPr lang="en-US" sz="2000" dirty="0" err="1" smtClean="0">
                <a:latin typeface="Courier New" panose="02070309020205020404" pitchFamily="49" charset="0"/>
                <a:cs typeface="Courier New" panose="02070309020205020404" pitchFamily="49" charset="0"/>
              </a:rPr>
              <a:t>load_balancer</a:t>
            </a:r>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smtClean="0">
                <a:latin typeface="Courier New" panose="02070309020205020404" pitchFamily="49" charset="0"/>
                <a:cs typeface="Courier New" panose="02070309020205020404" pitchFamily="49" charset="0"/>
              </a:rPr>
              <a:t>myhaproxy, myhaproxy::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20762"/>
            <a:ext cx="14423693" cy="5442583"/>
          </a:xfrm>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a:t>
            </a:r>
            <a:r>
              <a:rPr lang="en-US" sz="2200" dirty="0"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install_package</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yum_package[haproxy] </a:t>
            </a:r>
            <a:r>
              <a:rPr lang="en-US" sz="2200" dirty="0">
                <a:latin typeface="Courier New" panose="02070309020205020404" pitchFamily="49" charset="0"/>
                <a:cs typeface="Courier New" panose="02070309020205020404" pitchFamily="49" charset="0"/>
              </a:rPr>
              <a:t>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Converge All the Load Balancer Nodes</a:t>
            </a:r>
            <a:endParaRPr lang="en-US" dirty="0"/>
          </a:p>
        </p:txBody>
      </p:sp>
      <p:sp>
        <p:nvSpPr>
          <p:cNvPr id="4" name="Text Placeholder 3"/>
          <p:cNvSpPr>
            <a:spLocks noGrp="1"/>
          </p:cNvSpPr>
          <p:nvPr>
            <p:ph type="body" sz="quarter" idx="11"/>
          </p:nvPr>
        </p:nvSpPr>
        <p:spPr>
          <a:xfrm>
            <a:off x="1121104" y="1337149"/>
            <a:ext cx="14422528" cy="1172777"/>
          </a:xfrm>
        </p:spPr>
        <p:txBody>
          <a:bodyPr/>
          <a:lstStyle/>
          <a:p>
            <a:r>
              <a:rPr lang="en-US" sz="3200" dirty="0" smtClean="0">
                <a:latin typeface="Courier New" panose="02070309020205020404" pitchFamily="49" charset="0"/>
                <a:cs typeface="Courier New" panose="02070309020205020404" pitchFamily="49" charset="0"/>
              </a:rPr>
              <a:t>$ knife ssh "</a:t>
            </a:r>
            <a:r>
              <a:rPr lang="en-US" sz="3200" dirty="0" err="1" smtClean="0">
                <a:latin typeface="Courier New" panose="02070309020205020404" pitchFamily="49" charset="0"/>
                <a:cs typeface="Courier New" panose="02070309020205020404" pitchFamily="49" charset="0"/>
              </a:rPr>
              <a:t>role:load_balancer</a:t>
            </a:r>
            <a:r>
              <a:rPr lang="en-US" sz="3200" dirty="0" smtClean="0">
                <a:latin typeface="Courier New" panose="02070309020205020404" pitchFamily="49" charset="0"/>
                <a:cs typeface="Courier New" panose="02070309020205020404" pitchFamily="49" charset="0"/>
              </a:rPr>
              <a:t>" -x USER -P 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t>
            </a:r>
            <a:r>
              <a:rPr lang="en-US" dirty="0" smtClean="0"/>
              <a:t>[</a:t>
            </a:r>
            <a:r>
              <a:rPr lang="en-US" dirty="0" err="1" smtClean="0"/>
              <a:t>iis</a:t>
            </a:r>
            <a:r>
              <a:rPr lang="en-US" dirty="0" smtClean="0"/>
              <a:t>-demo]</a:t>
            </a:r>
            <a:r>
              <a:rPr lang="en-US" dirty="0" smtClean="0"/>
              <a:t>'</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iis</a:t>
            </a:r>
            <a:r>
              <a:rPr lang="en-US" dirty="0" smtClean="0">
                <a:latin typeface="Courier New" panose="02070309020205020404" pitchFamily="49" charset="0"/>
                <a:cs typeface="Courier New" panose="02070309020205020404" pitchFamily="49" charset="0"/>
              </a:rPr>
              <a:t>-demo]</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iis</a:t>
            </a:r>
            <a:r>
              <a:rPr lang="en-US" dirty="0" smtClean="0">
                <a:latin typeface="Courier New" panose="02070309020205020404" pitchFamily="49" charset="0"/>
                <a:cs typeface="Courier New" panose="02070309020205020404" pitchFamily="49" charset="0"/>
              </a:rPr>
              <a:t>-demo]</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ec2-54-175-46-24.compute-1.amazonaws.com  resolving cookbooks for run list: [</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r>
              <a:rPr lang="en-US" sz="2200" dirty="0">
                <a:latin typeface="Courier New" panose="02070309020205020404" pitchFamily="49" charset="0"/>
                <a:cs typeface="Courier New" panose="02070309020205020404" pitchFamily="49" charset="0"/>
              </a:rPr>
              <a:t>:server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load_balancer.rb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load_balancer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Load 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recipe[myhaproxy]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a:t>
            </a:r>
            <a:r>
              <a:rPr lang="en-US" dirty="0" err="1" smtClean="0"/>
              <a:t>load_balancer</a:t>
            </a:r>
            <a:r>
              <a:rPr lang="en-US" dirty="0" err="1" smtClean="0">
                <a:latin typeface="Courier New" panose="02070309020205020404" pitchFamily="49" charset="0"/>
                <a:cs typeface="Courier New" panose="02070309020205020404" pitchFamily="49" charset="0"/>
              </a:rPr>
              <a: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15448</TotalTime>
  <Words>3029</Words>
  <Application>Microsoft Macintosh PowerPoint</Application>
  <PresentationFormat>Custom</PresentationFormat>
  <Paragraphs>305</Paragraphs>
  <Slides>29</Slides>
  <Notes>28</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load_balancer.rb</vt:lpstr>
      <vt:lpstr>GE: Upload it to the Chef Server</vt:lpstr>
      <vt:lpstr>GE: Validate Chef Server Received It</vt:lpstr>
      <vt:lpstr>GE: View Details of the Role</vt:lpstr>
      <vt:lpstr>GE: Run 'knife node --help' </vt:lpstr>
      <vt:lpstr>GE: Set the load_balancer Role to node2</vt:lpstr>
      <vt:lpstr>GE: Verify the Run List</vt:lpstr>
      <vt:lpstr>GE: Converge All the Load Balancer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Bakh Inamov</cp:lastModifiedBy>
  <cp:revision>1999</cp:revision>
  <cp:lastPrinted>2015-02-07T23:49:10Z</cp:lastPrinted>
  <dcterms:created xsi:type="dcterms:W3CDTF">2012-09-13T17:36:07Z</dcterms:created>
  <dcterms:modified xsi:type="dcterms:W3CDTF">2015-12-08T02:54:25Z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